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7724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213" d="100"/>
          <a:sy n="213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550" y="598593"/>
            <a:ext cx="58293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1921087"/>
            <a:ext cx="58293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5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9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194733"/>
            <a:ext cx="1675924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194733"/>
            <a:ext cx="4930616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10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4" y="911860"/>
            <a:ext cx="6703695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4" y="2447714"/>
            <a:ext cx="6703695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1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973666"/>
            <a:ext cx="330327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973666"/>
            <a:ext cx="330327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194734"/>
            <a:ext cx="6703695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5" y="896620"/>
            <a:ext cx="3288089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5" y="1336040"/>
            <a:ext cx="3288089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896620"/>
            <a:ext cx="3304282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1336040"/>
            <a:ext cx="3304282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3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6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243840"/>
            <a:ext cx="2506801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526627"/>
            <a:ext cx="3934778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1097280"/>
            <a:ext cx="2506801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5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243840"/>
            <a:ext cx="2506801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526627"/>
            <a:ext cx="3934778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1097280"/>
            <a:ext cx="2506801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9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194734"/>
            <a:ext cx="6703695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973666"/>
            <a:ext cx="6703695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3390054"/>
            <a:ext cx="174879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3390054"/>
            <a:ext cx="2623185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3390054"/>
            <a:ext cx="174879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2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5B7F2A-CA21-1642-87AC-91081D89CCBF}"/>
              </a:ext>
            </a:extLst>
          </p:cNvPr>
          <p:cNvGrpSpPr/>
          <p:nvPr/>
        </p:nvGrpSpPr>
        <p:grpSpPr>
          <a:xfrm>
            <a:off x="2343929" y="240927"/>
            <a:ext cx="2623338" cy="1948154"/>
            <a:chOff x="116601" y="157258"/>
            <a:chExt cx="2623338" cy="19481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E88F08-76E2-0B44-B31B-3A335C025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0952"/>
            <a:stretch/>
          </p:blipFill>
          <p:spPr>
            <a:xfrm>
              <a:off x="116601" y="157258"/>
              <a:ext cx="1963812" cy="19431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E792B-44BA-F44B-BBDD-0AC50C2BA0D7}"/>
                </a:ext>
              </a:extLst>
            </p:cNvPr>
            <p:cNvSpPr txBox="1"/>
            <p:nvPr/>
          </p:nvSpPr>
          <p:spPr>
            <a:xfrm>
              <a:off x="2000634" y="181808"/>
              <a:ext cx="739305" cy="1923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14 XY</a:t>
              </a:r>
            </a:p>
            <a:p>
              <a:endParaRPr lang="en-US" sz="800" dirty="0"/>
            </a:p>
            <a:p>
              <a:endParaRPr lang="en-US" sz="800" dirty="0"/>
            </a:p>
            <a:p>
              <a:r>
                <a:rPr lang="en-US" sz="1100" dirty="0"/>
                <a:t>15 XY</a:t>
              </a:r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1100" dirty="0"/>
                <a:t>14 NeoXY</a:t>
              </a:r>
            </a:p>
            <a:p>
              <a:endParaRPr lang="en-US" sz="500" dirty="0"/>
            </a:p>
            <a:p>
              <a:endParaRPr lang="en-US" sz="500" dirty="0"/>
            </a:p>
            <a:p>
              <a:r>
                <a:rPr lang="en-US" sz="1100" dirty="0"/>
                <a:t>13 NeoXY</a:t>
              </a:r>
            </a:p>
            <a:p>
              <a:endParaRPr lang="en-US" sz="900" dirty="0"/>
            </a:p>
            <a:p>
              <a:endParaRPr lang="en-US" sz="800" dirty="0"/>
            </a:p>
            <a:p>
              <a:r>
                <a:rPr lang="en-US" sz="1100" dirty="0"/>
                <a:t>14 XY</a:t>
              </a:r>
            </a:p>
          </p:txBody>
        </p:sp>
      </p:grp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4A67CDE-3F7B-3A47-B6DC-343E3688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304581"/>
              </p:ext>
            </p:extLst>
          </p:nvPr>
        </p:nvGraphicFramePr>
        <p:xfrm>
          <a:off x="5134633" y="318031"/>
          <a:ext cx="2503238" cy="194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34">
                  <a:extLst>
                    <a:ext uri="{9D8B030D-6E8A-4147-A177-3AD203B41FA5}">
                      <a16:colId xmlns:a16="http://schemas.microsoft.com/office/drawing/2014/main" val="2911938148"/>
                    </a:ext>
                  </a:extLst>
                </a:gridCol>
                <a:gridCol w="1104645">
                  <a:extLst>
                    <a:ext uri="{9D8B030D-6E8A-4147-A177-3AD203B41FA5}">
                      <a16:colId xmlns:a16="http://schemas.microsoft.com/office/drawing/2014/main" val="1637797571"/>
                    </a:ext>
                  </a:extLst>
                </a:gridCol>
                <a:gridCol w="558459">
                  <a:extLst>
                    <a:ext uri="{9D8B030D-6E8A-4147-A177-3AD203B41FA5}">
                      <a16:colId xmlns:a16="http://schemas.microsoft.com/office/drawing/2014/main" val="2315180481"/>
                    </a:ext>
                  </a:extLst>
                </a:gridCol>
              </a:tblGrid>
              <a:tr h="481476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Proportion </a:t>
                      </a:r>
                    </a:p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of tree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P(SA)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883454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14 / XY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0.59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90405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15 / XY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181443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13 / NeoXY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58170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14 / NeoXY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0.09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040025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Weighted 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0.132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36480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CC10846-2E96-1F4A-8FCD-9A9EC37A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75" y="318031"/>
            <a:ext cx="1634122" cy="2149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83134-B304-FB4F-8BC0-6A839757ABF1}"/>
              </a:ext>
            </a:extLst>
          </p:cNvPr>
          <p:cNvSpPr txBox="1"/>
          <p:nvPr/>
        </p:nvSpPr>
        <p:spPr>
          <a:xfrm>
            <a:off x="211316" y="-1007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0B0E3-F9FD-A54C-AE67-60ACF1CEE6BE}"/>
              </a:ext>
            </a:extLst>
          </p:cNvPr>
          <p:cNvSpPr txBox="1"/>
          <p:nvPr/>
        </p:nvSpPr>
        <p:spPr>
          <a:xfrm>
            <a:off x="4804205" y="-100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78AE3-AC7A-B04B-B5A8-C290B067A52C}"/>
              </a:ext>
            </a:extLst>
          </p:cNvPr>
          <p:cNvSpPr txBox="1"/>
          <p:nvPr/>
        </p:nvSpPr>
        <p:spPr>
          <a:xfrm>
            <a:off x="2157931" y="-1007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46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44</Words>
  <Application>Microsoft Macintosh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 Blackmon</dc:creator>
  <cp:lastModifiedBy>Heath Blackmon</cp:lastModifiedBy>
  <cp:revision>2</cp:revision>
  <dcterms:created xsi:type="dcterms:W3CDTF">2020-08-23T15:39:47Z</dcterms:created>
  <dcterms:modified xsi:type="dcterms:W3CDTF">2020-08-23T16:32:34Z</dcterms:modified>
</cp:coreProperties>
</file>